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obo-Rall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Robo-Rally</a:t>
            </a:r>
          </a:p>
        </p:txBody>
      </p:sp>
      <p:sp>
        <p:nvSpPr>
          <p:cNvPr id="120" name="Created by the re-creators of beloved game Love-Letter  ,now with a new team : Blinde-Bonbo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Created by the re-creators of beloved game Love-Letter  ,now with a new team : Blinde-Bonbons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hat in the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Chat in the Game</a:t>
            </a:r>
          </a:p>
        </p:txBody>
      </p:sp>
      <p:sp>
        <p:nvSpPr>
          <p:cNvPr id="153" name="4 Butt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4 Buttons 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Chat button opens or closes the chat window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Info button for the game guide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Ready flip button to claim your are ready for the rumble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Send button to send what you have to say</a:t>
            </a:r>
          </a:p>
          <a:p>
            <a:pPr marL="501650" indent="-501650" defTabSz="652145">
              <a:spcBef>
                <a:spcPts val="4000"/>
              </a:spcBef>
              <a:buBlip>
                <a:blip r:embed="rId2"/>
              </a:buBlip>
              <a:defRPr sz="3950">
                <a:effectLst>
                  <a:outerShdw sx="100000" sy="100000" kx="0" ky="0" algn="b" rotWithShape="0" blurRad="40132" dist="30099" dir="5400000">
                    <a:srgbClr val="000000"/>
                  </a:outerShdw>
                </a:effectLst>
              </a:defRPr>
            </a:pPr>
            <a:r>
              <a:t>One can even send a private chat with an @name in front of the message </a:t>
            </a:r>
          </a:p>
        </p:txBody>
      </p:sp>
      <p:pic>
        <p:nvPicPr>
          <p:cNvPr id="154" name="Game Chat.png" descr="Game Cha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1394" y="4099117"/>
            <a:ext cx="12522011" cy="7037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vailable Ma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Available Maps</a:t>
            </a:r>
          </a:p>
        </p:txBody>
      </p:sp>
      <p:sp>
        <p:nvSpPr>
          <p:cNvPr id="157" name="After you flip the ready button it turns to green and you get an Available Maps window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After you flip the ready button it turns to green and you get an Available Maps window</a:t>
            </a:r>
          </a:p>
          <a:p>
            <a:pPr>
              <a:buBlip>
                <a:blip r:embed="rId2"/>
              </a:buBlip>
            </a:pPr>
            <a:r>
              <a:t>You can choose a deadly Map from the choices if you dare</a:t>
            </a:r>
          </a:p>
        </p:txBody>
      </p:sp>
      <p:pic>
        <p:nvPicPr>
          <p:cNvPr id="158" name="Choose Map.png" descr="Choose Ma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4988" y="4202509"/>
            <a:ext cx="12801636" cy="7211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ying the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Playing the Game</a:t>
            </a:r>
          </a:p>
        </p:txBody>
      </p:sp>
      <p:sp>
        <p:nvSpPr>
          <p:cNvPr id="161" name="How to play ? It is easy, just select a card from your hand on the left and drag and drop it into one of your registers on the bottom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28650" indent="-628650" defTabSz="817244">
              <a:spcBef>
                <a:spcPts val="5000"/>
              </a:spcBef>
              <a:buBlip>
                <a:blip r:embed="rId2"/>
              </a:buBlip>
              <a:defRPr sz="4950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How to play ? It is easy, just select a card from your hand on the left and drag and drop it into one of your registers on the bottom</a:t>
            </a:r>
          </a:p>
          <a:p>
            <a:pPr marL="628650" indent="-628650" defTabSz="817244">
              <a:spcBef>
                <a:spcPts val="5000"/>
              </a:spcBef>
              <a:buBlip>
                <a:blip r:embed="rId2"/>
              </a:buBlip>
              <a:defRPr sz="4950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Play button shows you the register to play</a:t>
            </a:r>
          </a:p>
          <a:p>
            <a:pPr marL="628650" indent="-628650" defTabSz="817244">
              <a:spcBef>
                <a:spcPts val="5000"/>
              </a:spcBef>
              <a:buBlip>
                <a:blip r:embed="rId2"/>
              </a:buBlip>
              <a:defRPr sz="4950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There is special place for you upgrade cards</a:t>
            </a:r>
          </a:p>
        </p:txBody>
      </p:sp>
      <p:pic>
        <p:nvPicPr>
          <p:cNvPr id="162" name="playing.png" descr="play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00828" y="4255405"/>
            <a:ext cx="12546923" cy="708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ying the Game, Step by Ste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Playing the Game, Step by Step</a:t>
            </a:r>
          </a:p>
        </p:txBody>
      </p:sp>
      <p:sp>
        <p:nvSpPr>
          <p:cNvPr id="165" name="Choose a Starting point bu clicking on it. Closest to the antenna starts firs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Choose a Starting point bu clicking on it. Closest to the antenna starts first</a:t>
            </a:r>
          </a:p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Reach the Check Points, in order !</a:t>
            </a:r>
          </a:p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You might pick up energy cubes along the way</a:t>
            </a:r>
          </a:p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Conveyor Belts to speed things up</a:t>
            </a:r>
          </a:p>
        </p:txBody>
      </p:sp>
      <p:pic>
        <p:nvPicPr>
          <p:cNvPr id="166" name="playing.png" descr="play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8844" y="4340407"/>
            <a:ext cx="12770884" cy="7215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oun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</a:t>
            </a:r>
          </a:p>
        </p:txBody>
      </p:sp>
      <p:sp>
        <p:nvSpPr>
          <p:cNvPr id="169" name="If your enemy is done picking the cards, the count-down starts."/>
          <p:cNvSpPr txBox="1"/>
          <p:nvPr>
            <p:ph type="body" sz="half" idx="1"/>
          </p:nvPr>
        </p:nvSpPr>
        <p:spPr>
          <a:xfrm>
            <a:off x="1344320" y="3898900"/>
            <a:ext cx="10007601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If your enemy is done picking the cards, the count-down starts.</a:t>
            </a:r>
          </a:p>
        </p:txBody>
      </p:sp>
      <p:pic>
        <p:nvPicPr>
          <p:cNvPr id="170" name="Countdown.png" descr="Countd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1800" y="3636364"/>
            <a:ext cx="13124465" cy="7410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ame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 Elements</a:t>
            </a:r>
          </a:p>
        </p:txBody>
      </p:sp>
      <p:sp>
        <p:nvSpPr>
          <p:cNvPr id="173" name="Find your way to the check points on the rusty tiles of steampunk Robo-Rally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6400" indent="-406400" defTabSz="528319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Find your way to the check points on the rusty tiles of steampunk Robo-Rally.</a:t>
            </a:r>
          </a:p>
          <a:p>
            <a:pPr marL="406400" indent="-406400" defTabSz="528319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Avoid lasers!</a:t>
            </a:r>
          </a:p>
          <a:p>
            <a:pPr marL="406400" indent="-406400" defTabSz="528319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Push panels are the bullies of the map. But they only push you if they do not like your register number.</a:t>
            </a:r>
          </a:p>
          <a:p>
            <a:pPr marL="406400" indent="-406400" defTabSz="528319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Do not fall in to the Pits!</a:t>
            </a:r>
          </a:p>
          <a:p>
            <a:pPr marL="406400" indent="-406400" defTabSz="528319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Do not fall off the board!</a:t>
            </a:r>
          </a:p>
          <a:p>
            <a:pPr marL="406400" indent="-406400" defTabSz="528319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If you refuse to previous bullet points, then you end up on the green restart point.</a:t>
            </a:r>
          </a:p>
          <a:p>
            <a:pPr marL="406400" indent="-406400" defTabSz="528319">
              <a:spcBef>
                <a:spcPts val="3200"/>
              </a:spcBef>
              <a:buBlip>
                <a:blip r:embed="rId2"/>
              </a:buBlip>
              <a:defRPr sz="3200">
                <a:effectLst>
                  <a:outerShdw sx="100000" sy="100000" kx="0" ky="0" algn="b" rotWithShape="0" blurRad="32512" dist="24384" dir="5400000">
                    <a:srgbClr val="000000"/>
                  </a:outerShdw>
                </a:effectLst>
              </a:defRPr>
            </a:pPr>
            <a:r>
              <a:t>Gears are harmless, although one might get dizzy standing on it.</a:t>
            </a:r>
          </a:p>
        </p:txBody>
      </p:sp>
      <p:pic>
        <p:nvPicPr>
          <p:cNvPr id="174" name="playing.png" descr="play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95511" y="4338316"/>
            <a:ext cx="12673779" cy="7160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ullies in the Game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Bullies in the Game ?</a:t>
            </a:r>
          </a:p>
        </p:txBody>
      </p:sp>
      <p:sp>
        <p:nvSpPr>
          <p:cNvPr id="177" name="Of course. You might have to fight off couple of “punk” robot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Of course. You might have to fight off couple of “punk” robots.</a:t>
            </a:r>
          </a:p>
        </p:txBody>
      </p:sp>
      <p:pic>
        <p:nvPicPr>
          <p:cNvPr id="178" name="Push 1.png" descr="Push 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7184" y="3970607"/>
            <a:ext cx="13270432" cy="7526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Look at him pushing the other robot. Such a bully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Look at him pushing the other robot. Such a bully.</a:t>
            </a:r>
          </a:p>
        </p:txBody>
      </p:sp>
      <p:pic>
        <p:nvPicPr>
          <p:cNvPr id="182" name="Push 2.png" descr="Push 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2588" y="4459240"/>
            <a:ext cx="12519623" cy="7051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–Blinde-Bonb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–Blinde-Bonbons</a:t>
            </a:r>
          </a:p>
        </p:txBody>
      </p:sp>
      <p:sp>
        <p:nvSpPr>
          <p:cNvPr id="187" name="“If you are persistent enough, you might even see the last window.”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“If you are persistent enough, you might even see the last window.”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3111500"/>
            <a:ext cx="9906000" cy="9613900"/>
          </a:xfrm>
          <a:prstGeom prst="rect">
            <a:avLst/>
          </a:prstGeom>
        </p:spPr>
      </p:pic>
      <p:sp>
        <p:nvSpPr>
          <p:cNvPr id="123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4" name="Introduc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83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Introduction</a:t>
            </a:r>
          </a:p>
          <a:p>
            <a:pPr marL="3683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Game Windows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Start Screen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Game Guide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Server IP &amp; Port 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Choose Robots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Chat in the Game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Available Maps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Playing the Game</a:t>
            </a:r>
          </a:p>
          <a:p>
            <a:pPr marL="3683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Winner.png" descr="Winn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358" y="369971"/>
            <a:ext cx="22457313" cy="12761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27" name="The only intro the Blinde-Bonbons need: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only intro the Blinde-Bonbons need:</a:t>
            </a:r>
          </a:p>
        </p:txBody>
      </p:sp>
      <p:pic>
        <p:nvPicPr>
          <p:cNvPr id="128" name="chat background.jpg" descr="chat backgrou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3622" y="2202003"/>
            <a:ext cx="13821706" cy="9974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ame Windo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 Windows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tart Scre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Screen</a:t>
            </a:r>
          </a:p>
        </p:txBody>
      </p:sp>
      <p:sp>
        <p:nvSpPr>
          <p:cNvPr id="133" name="There are 3 button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There are 3 buttons.</a:t>
            </a:r>
          </a:p>
          <a:p>
            <a:pPr>
              <a:buBlip>
                <a:blip r:embed="rId2"/>
              </a:buBlip>
            </a:pPr>
            <a:r>
              <a:t>Start Game goes to the next Window</a:t>
            </a:r>
          </a:p>
          <a:p>
            <a:pPr>
              <a:buBlip>
                <a:blip r:embed="rId2"/>
              </a:buBlip>
            </a:pPr>
            <a:r>
              <a:t>How to Play opens the Game Guide</a:t>
            </a:r>
          </a:p>
          <a:p>
            <a:pPr>
              <a:buBlip>
                <a:blip r:embed="rId2"/>
              </a:buBlip>
            </a:pPr>
            <a:r>
              <a:t>Exit closes the window</a:t>
            </a:r>
          </a:p>
        </p:txBody>
      </p:sp>
      <p:pic>
        <p:nvPicPr>
          <p:cNvPr id="134" name="start screen.png" descr="start scre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15292" y="3370802"/>
            <a:ext cx="10985501" cy="857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ame Gu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 Guide</a:t>
            </a:r>
          </a:p>
        </p:txBody>
      </p:sp>
      <p:sp>
        <p:nvSpPr>
          <p:cNvPr id="137" name="3 butt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3 buttons</a:t>
            </a:r>
          </a:p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Cards Button opens the cards and their explanations</a:t>
            </a:r>
          </a:p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Robots button shows the Robots</a:t>
            </a:r>
          </a:p>
          <a:p>
            <a:pPr marL="622300" indent="-622300" defTabSz="808990">
              <a:spcBef>
                <a:spcPts val="4900"/>
              </a:spcBef>
              <a:buBlip>
                <a:blip r:embed="rId2"/>
              </a:buBlip>
              <a:defRPr sz="4900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Rules are to be broken especially if you are Steampunk, however they are important if you want to win </a:t>
            </a:r>
          </a:p>
        </p:txBody>
      </p:sp>
      <p:pic>
        <p:nvPicPr>
          <p:cNvPr id="138" name="Game Guide.png" descr="Game Gui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2534" y="3994150"/>
            <a:ext cx="10071101" cy="784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obots.png" descr="robo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6815" y="602480"/>
            <a:ext cx="7688413" cy="5985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How to Play.png" descr="How to P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77497" y="6711278"/>
            <a:ext cx="7688413" cy="601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cards.png" descr="card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253" y="1854541"/>
            <a:ext cx="12905359" cy="10106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rver IP &amp; 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Server IP &amp; Port</a:t>
            </a:r>
          </a:p>
        </p:txBody>
      </p:sp>
      <p:sp>
        <p:nvSpPr>
          <p:cNvPr id="145" name="3 Buttons in tota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3 Buttons in total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BB button gives the BB server IP and Port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LMU Button gives the LMU server’s IP and Port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Connect Button connects the client to the server</a:t>
            </a:r>
          </a:p>
          <a:p>
            <a:pPr marL="527050" indent="-527050" defTabSz="685165">
              <a:spcBef>
                <a:spcPts val="4200"/>
              </a:spcBef>
              <a:buBlip>
                <a:blip r:embed="rId2"/>
              </a:buBlip>
              <a:defRPr sz="4150">
                <a:effectLst>
                  <a:outerShdw sx="100000" sy="100000" kx="0" ky="0" algn="b" rotWithShape="0" blurRad="42164" dist="31623" dir="5400000">
                    <a:srgbClr val="000000"/>
                  </a:outerShdw>
                </a:effectLst>
              </a:defRPr>
            </a:pPr>
            <a:r>
              <a:t>Be careful, if your IP and Port is wrong, then you get a Warning</a:t>
            </a:r>
          </a:p>
        </p:txBody>
      </p:sp>
      <p:pic>
        <p:nvPicPr>
          <p:cNvPr id="146" name="IP and Port.png" descr="IP and Po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9731" y="3519296"/>
            <a:ext cx="10985501" cy="861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hoose Rob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Choose Robot</a:t>
            </a:r>
          </a:p>
        </p:txBody>
      </p:sp>
      <p:sp>
        <p:nvSpPr>
          <p:cNvPr id="149" name="1 Textfield and 1 Butt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1 Textfield and 1 Button</a:t>
            </a:r>
          </a:p>
          <a:p>
            <a:pPr>
              <a:buBlip>
                <a:blip r:embed="rId2"/>
              </a:buBlip>
            </a:pPr>
            <a:r>
              <a:t>6 Robots to choose from</a:t>
            </a:r>
          </a:p>
          <a:p>
            <a:pPr>
              <a:buBlip>
                <a:blip r:embed="rId2"/>
              </a:buBlip>
            </a:pPr>
            <a:r>
              <a:t>Give your name in the Box</a:t>
            </a:r>
          </a:p>
          <a:p>
            <a:pPr>
              <a:buBlip>
                <a:blip r:embed="rId2"/>
              </a:buBlip>
            </a:pPr>
            <a:r>
              <a:t>Choose a Robot</a:t>
            </a:r>
          </a:p>
          <a:p>
            <a:pPr>
              <a:buBlip>
                <a:blip r:embed="rId2"/>
              </a:buBlip>
            </a:pPr>
            <a:r>
              <a:t>Press the play button to open the Game window</a:t>
            </a:r>
          </a:p>
        </p:txBody>
      </p:sp>
      <p:pic>
        <p:nvPicPr>
          <p:cNvPr id="150" name="Choose Robots.png" descr="Choose Robo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0636" y="3638550"/>
            <a:ext cx="10985501" cy="855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